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98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93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65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82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49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31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0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60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88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19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31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D1F2E-A909-4D79-889C-03691376FC65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BD20F-C000-4E0C-99DD-8A0231C94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8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y-AM" b="1" cap="all" dirty="0"/>
              <a:t>ՀԱՄԱԳՈՐԾԱԿՑՈՒԹՅՈՒՆ, ՀԱԿԱՍՈՒԹՅՈՒՆ ԵՒ ՀԱՄԱԿԵՑՈՒԹՅՈՒՆ</a:t>
            </a:r>
            <a:br>
              <a:rPr lang="hy-AM" b="1" cap="all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b="1" i="1" dirty="0"/>
              <a:t>Մենք հասկացանք, որ մարդը ծննդյան օրից սկսած մեծ ու փոքր տարբեր խմբերի անդամ է։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09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Այդ խմբերում անվերջ հաղորդակցվում են, համագործակցում, հակամարտության մեջ լինում։ Մարդկանց միջև հաղորդակցությունը կարող է լինել հաճելի կամ տհաճ, ձանձրալի կամ հետաքրքիր: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8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  Մեզնից յուրաքանչյուրն ունի բազմաթիվ անձնական </a:t>
            </a:r>
            <a:r>
              <a:rPr lang="hy-AM" b="1" i="1" dirty="0" smtClean="0"/>
              <a:t>շփումներ</a:t>
            </a:r>
            <a:r>
              <a:rPr lang="en-US" b="1" i="1" dirty="0" smtClean="0"/>
              <a:t>: </a:t>
            </a:r>
            <a:r>
              <a:rPr lang="hy-AM" b="1" i="1" dirty="0" smtClean="0"/>
              <a:t>Առանձնացնենք </a:t>
            </a:r>
            <a:r>
              <a:rPr lang="hy-AM" b="1" i="1" dirty="0"/>
              <a:t>կարևոր պատճառներից մեկը՝ դա հետաքրքրությունն է։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838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Ին՞չ</a:t>
            </a:r>
            <a:r>
              <a:rPr lang="en-US" dirty="0" smtClean="0"/>
              <a:t> է </a:t>
            </a:r>
            <a:r>
              <a:rPr lang="en-US" dirty="0" err="1" smtClean="0"/>
              <a:t>հետաքրքրությունը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Հետաքրքրությունը սահմանվում է տարբեր բազմաթիվ ձևերով։ Օրինակ բերենք դրանցից մեկը։ Հետաքրքրությունն անձի համար արժեքավոր կամ գրավիչ առարկայի, երևույթի նկատմամբ հատուկ վերաբերմունքն է, որը դրսևորվում է որպես դրա հետ պահանջմունքը, որևէ նպատակ և դառնում որոշակի գործողություններ կատարելու դրդապատճառ: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894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 Այսպիսով` միմյանց նկատմամբ հետաքրքրության հիմքում, որպես կանոն, ընկած է մեր նախասիրությունների, հայացքների, պահանջմունքների և այլ հատկանիշների ընդհանրությունը: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7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Այդպիսի հատկանիշներ են նաև արտաքին տեսքը, վարվելաձևը, մտավոր կարողությունները, ֆիզիկական (մարմնական) տվյալները, նախասիրությունները, ընկերասիրությունը, նվիրվածությունը, հավատարմությունը, ճշմարտասիրությունը, հայրենասիրությունը և այլն: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860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 Թվարկված և բազմաթիվ այլ հատկանիշների հիման վրա ձևավորվում, կայանում է մարդկանց </a:t>
            </a:r>
            <a:r>
              <a:rPr lang="hy-AM" b="1" i="1" dirty="0" smtClean="0"/>
              <a:t>համագործակցությունը</a:t>
            </a:r>
            <a:r>
              <a:rPr lang="en-US" b="1" i="1" dirty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87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Ին՞չ</a:t>
            </a:r>
            <a:r>
              <a:rPr lang="en-US" dirty="0" smtClean="0"/>
              <a:t> է </a:t>
            </a:r>
            <a:r>
              <a:rPr lang="en-US" dirty="0" err="1" smtClean="0"/>
              <a:t>համագործակցությունը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Համագործակցությունը</a:t>
            </a:r>
            <a:r>
              <a:rPr lang="en-US" dirty="0" smtClean="0"/>
              <a:t> </a:t>
            </a:r>
            <a:r>
              <a:rPr lang="en-US" dirty="0" err="1" smtClean="0"/>
              <a:t>դա</a:t>
            </a:r>
            <a:r>
              <a:rPr lang="en-US" dirty="0" smtClean="0"/>
              <a:t>, </a:t>
            </a:r>
            <a:r>
              <a:rPr lang="hy-AM" b="1" i="1" dirty="0" smtClean="0"/>
              <a:t>որևէ </a:t>
            </a:r>
            <a:r>
              <a:rPr lang="hy-AM" b="1" i="1" dirty="0"/>
              <a:t>ուղղությամբ կամ որոշակի խնդիր լուծելուն </a:t>
            </a:r>
            <a:r>
              <a:rPr lang="hy-AM" b="1" i="1" dirty="0" smtClean="0"/>
              <a:t>ուղղված </a:t>
            </a:r>
            <a:r>
              <a:rPr lang="hy-AM" b="1" i="1" dirty="0"/>
              <a:t>համատեղ գործունեությունը: Համագործակցության կարևոր արդյունքն անձի զարգացումն ու անհատականության ձևավորումն է: Ձևավորված և ինքնավստահ մարդն ավելի հեշտ է համագործակցում` ընդունելով խմբի բոլոր անդամների մասնակ- ցության իրավունքը: 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429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Համագործակցությունը զարգացնում է արդյունավետ փոխհարաբերվելու կարողություններ, որոնց կարիքն ունեն բոլորը: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453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Դրանք նպաստում են ուրիշների կարծիքը լսելուն և հարգելուն, տարաձայնությունները խաղաղ կարգավորել կարողանալուն ու հանդուրժողականությանը: Համագործակցությունը, որպես կանոն, գործնական, աշխատանքային հարաբերություն է, բայց կարող է վերաճել նաև բարեկամական, ընկերական </a:t>
            </a:r>
            <a:r>
              <a:rPr lang="hy-AM" b="1" i="1" dirty="0" smtClean="0"/>
              <a:t>հարաբերությունների</a:t>
            </a:r>
            <a:r>
              <a:rPr lang="en-US" b="1" i="1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887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Այդպիսի զարգացումը դրական գործընթաց է, սակայն կարևոր է, որ ընկերությունը չհանգեցնի մյուսներից առանձնանալուն։ Մի խոսքով համագործակցությունը դա հարգանքն է միմյանց միջև։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256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Ին՞չ</a:t>
            </a:r>
            <a:r>
              <a:rPr lang="en-US" dirty="0" smtClean="0"/>
              <a:t> է </a:t>
            </a:r>
            <a:r>
              <a:rPr lang="en-US" dirty="0" err="1" smtClean="0"/>
              <a:t>հակասությունը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 </a:t>
            </a:r>
            <a:r>
              <a:rPr lang="en-US" b="1" i="1" dirty="0" smtClean="0"/>
              <a:t>Հ</a:t>
            </a:r>
            <a:r>
              <a:rPr lang="hy-AM" b="1" i="1" dirty="0" smtClean="0"/>
              <a:t>ակասությունը </a:t>
            </a:r>
            <a:r>
              <a:rPr lang="hy-AM" b="1" i="1" dirty="0"/>
              <a:t>դա իրար միջև տեղի ունեցող հակառակ խոսքերն են, գործերը </a:t>
            </a:r>
            <a:r>
              <a:rPr lang="en-US" b="1" i="1" dirty="0" smtClean="0"/>
              <a:t>և </a:t>
            </a:r>
            <a:r>
              <a:rPr lang="hy-AM" b="1" i="1" dirty="0" smtClean="0"/>
              <a:t>այլ </a:t>
            </a:r>
            <a:r>
              <a:rPr lang="hy-AM" b="1" i="1" dirty="0"/>
              <a:t>բաները։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991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Ինչպե՞ս</a:t>
            </a:r>
            <a:r>
              <a:rPr lang="en-US" dirty="0" smtClean="0"/>
              <a:t> </a:t>
            </a:r>
            <a:r>
              <a:rPr lang="en-US" dirty="0" err="1" smtClean="0"/>
              <a:t>են</a:t>
            </a:r>
            <a:r>
              <a:rPr lang="en-US" dirty="0" smtClean="0"/>
              <a:t> </a:t>
            </a:r>
            <a:r>
              <a:rPr lang="en-US" dirty="0" err="1" smtClean="0"/>
              <a:t>հաղթահարում</a:t>
            </a:r>
            <a:r>
              <a:rPr lang="en-US" dirty="0" smtClean="0"/>
              <a:t> </a:t>
            </a:r>
            <a:r>
              <a:rPr lang="en-US" dirty="0" err="1" smtClean="0"/>
              <a:t>հակասությունները</a:t>
            </a:r>
            <a:r>
              <a:rPr lang="en-US" dirty="0" smtClean="0"/>
              <a:t>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Պետք</a:t>
            </a:r>
            <a:r>
              <a:rPr lang="en-US" b="1" dirty="0" smtClean="0"/>
              <a:t> է </a:t>
            </a:r>
            <a:r>
              <a:rPr lang="en-US" b="1" dirty="0" err="1" smtClean="0"/>
              <a:t>վերլուծել</a:t>
            </a:r>
            <a:r>
              <a:rPr lang="hy-AM" b="1" dirty="0" smtClean="0"/>
              <a:t> </a:t>
            </a:r>
            <a:r>
              <a:rPr lang="en-US" b="1" dirty="0" smtClean="0"/>
              <a:t>ի</a:t>
            </a:r>
            <a:r>
              <a:rPr lang="hy-AM" b="1" dirty="0" smtClean="0"/>
              <a:t>րավիճակը</a:t>
            </a:r>
            <a:r>
              <a:rPr lang="en-US" b="1" dirty="0"/>
              <a:t>:</a:t>
            </a:r>
            <a:endParaRPr lang="hy-AM" dirty="0"/>
          </a:p>
          <a:p>
            <a:r>
              <a:rPr lang="en-US" b="1" dirty="0" err="1" smtClean="0"/>
              <a:t>Պետք</a:t>
            </a:r>
            <a:r>
              <a:rPr lang="en-US" b="1" dirty="0" smtClean="0"/>
              <a:t> է </a:t>
            </a:r>
            <a:r>
              <a:rPr lang="en-US" b="1" dirty="0"/>
              <a:t>ա</a:t>
            </a:r>
            <a:r>
              <a:rPr lang="hy-AM" b="1" dirty="0" smtClean="0"/>
              <a:t>զատվ</a:t>
            </a:r>
            <a:r>
              <a:rPr lang="en-US" b="1" dirty="0" err="1" smtClean="0"/>
              <a:t>ել</a:t>
            </a:r>
            <a:r>
              <a:rPr lang="hy-AM" b="1" dirty="0" smtClean="0"/>
              <a:t> </a:t>
            </a:r>
            <a:r>
              <a:rPr lang="en-US" b="1" dirty="0" smtClean="0"/>
              <a:t>բ</a:t>
            </a:r>
            <a:r>
              <a:rPr lang="hy-AM" b="1" dirty="0" smtClean="0"/>
              <a:t>ացասական </a:t>
            </a:r>
            <a:r>
              <a:rPr lang="en-US" b="1" dirty="0"/>
              <a:t>հ</a:t>
            </a:r>
            <a:r>
              <a:rPr lang="hy-AM" b="1" dirty="0" smtClean="0"/>
              <a:t>ուզմունքերից</a:t>
            </a:r>
            <a:r>
              <a:rPr lang="en-US" b="1" dirty="0" smtClean="0"/>
              <a:t>:</a:t>
            </a:r>
            <a:endParaRPr lang="hy-AM" dirty="0"/>
          </a:p>
          <a:p>
            <a:r>
              <a:rPr lang="en-US" b="1" dirty="0" err="1" smtClean="0"/>
              <a:t>Պետք</a:t>
            </a:r>
            <a:r>
              <a:rPr lang="en-US" b="1" dirty="0" smtClean="0"/>
              <a:t> է </a:t>
            </a:r>
            <a:r>
              <a:rPr lang="en-US" b="1" dirty="0"/>
              <a:t>գ</a:t>
            </a:r>
            <a:r>
              <a:rPr lang="hy-AM" b="1" dirty="0" smtClean="0"/>
              <a:t>տ</a:t>
            </a:r>
            <a:r>
              <a:rPr lang="en-US" b="1" dirty="0" err="1" smtClean="0"/>
              <a:t>նել</a:t>
            </a:r>
            <a:r>
              <a:rPr lang="hy-AM" b="1" dirty="0" smtClean="0"/>
              <a:t> </a:t>
            </a:r>
            <a:r>
              <a:rPr lang="en-US" b="1" dirty="0" smtClean="0"/>
              <a:t>հ</a:t>
            </a:r>
            <a:r>
              <a:rPr lang="hy-AM" b="1" dirty="0" smtClean="0"/>
              <a:t>ակասության </a:t>
            </a:r>
            <a:r>
              <a:rPr lang="en-US" b="1" dirty="0" smtClean="0"/>
              <a:t>պ</a:t>
            </a:r>
            <a:r>
              <a:rPr lang="hy-AM" b="1" dirty="0" smtClean="0"/>
              <a:t>ատճա</a:t>
            </a:r>
            <a:r>
              <a:rPr lang="en-US" b="1" dirty="0" smtClean="0"/>
              <a:t>ռ</a:t>
            </a:r>
            <a:r>
              <a:rPr lang="hy-AM" b="1" dirty="0" smtClean="0"/>
              <a:t>ը</a:t>
            </a:r>
            <a:r>
              <a:rPr lang="en-US" b="1" dirty="0" smtClean="0"/>
              <a:t>:</a:t>
            </a:r>
            <a:endParaRPr lang="hy-AM" dirty="0"/>
          </a:p>
          <a:p>
            <a:r>
              <a:rPr lang="en-US" b="1" dirty="0" err="1" smtClean="0"/>
              <a:t>Պետք</a:t>
            </a:r>
            <a:r>
              <a:rPr lang="en-US" b="1" dirty="0" smtClean="0"/>
              <a:t> է հ</a:t>
            </a:r>
            <a:r>
              <a:rPr lang="hy-AM" b="1" dirty="0" smtClean="0"/>
              <a:t>ստակեց</a:t>
            </a:r>
            <a:r>
              <a:rPr lang="en-US" b="1" dirty="0" err="1" smtClean="0"/>
              <a:t>նել</a:t>
            </a:r>
            <a:r>
              <a:rPr lang="hy-AM" b="1" dirty="0" smtClean="0"/>
              <a:t> </a:t>
            </a:r>
            <a:r>
              <a:rPr lang="en-US" b="1" dirty="0" smtClean="0"/>
              <a:t>խ</a:t>
            </a:r>
            <a:r>
              <a:rPr lang="hy-AM" b="1" dirty="0" smtClean="0"/>
              <a:t>նդրի </a:t>
            </a:r>
            <a:r>
              <a:rPr lang="en-US" b="1" dirty="0" smtClean="0"/>
              <a:t>լ</a:t>
            </a:r>
            <a:r>
              <a:rPr lang="hy-AM" b="1" dirty="0" smtClean="0"/>
              <a:t>ուծման</a:t>
            </a:r>
            <a:r>
              <a:rPr lang="en-US" b="1" dirty="0" smtClean="0"/>
              <a:t> հ</a:t>
            </a:r>
            <a:r>
              <a:rPr lang="hy-AM" b="1" dirty="0" smtClean="0"/>
              <a:t>նարավոր </a:t>
            </a:r>
            <a:r>
              <a:rPr lang="en-US" b="1" dirty="0" err="1" smtClean="0"/>
              <a:t>ու</a:t>
            </a:r>
            <a:r>
              <a:rPr lang="hy-AM" b="1" dirty="0" smtClean="0"/>
              <a:t>ղիները</a:t>
            </a:r>
            <a:r>
              <a:rPr lang="en-US" b="1" dirty="0" smtClean="0"/>
              <a:t>:</a:t>
            </a:r>
            <a:endParaRPr lang="hy-AM" dirty="0"/>
          </a:p>
          <a:p>
            <a:r>
              <a:rPr lang="en-US" b="1" dirty="0" err="1" smtClean="0"/>
              <a:t>Եվ</a:t>
            </a:r>
            <a:r>
              <a:rPr lang="en-US" b="1" dirty="0" smtClean="0"/>
              <a:t> </a:t>
            </a:r>
            <a:r>
              <a:rPr lang="en-US" b="1" dirty="0" err="1" smtClean="0"/>
              <a:t>պետք</a:t>
            </a:r>
            <a:r>
              <a:rPr lang="en-US" b="1" dirty="0" smtClean="0"/>
              <a:t> է ա</a:t>
            </a:r>
            <a:r>
              <a:rPr lang="hy-AM" b="1" dirty="0" smtClean="0"/>
              <a:t>ռաջար</a:t>
            </a:r>
            <a:r>
              <a:rPr lang="en-US" b="1" dirty="0" err="1" smtClean="0"/>
              <a:t>կել</a:t>
            </a:r>
            <a:r>
              <a:rPr lang="hy-AM" b="1" dirty="0" smtClean="0"/>
              <a:t> </a:t>
            </a:r>
            <a:r>
              <a:rPr lang="en-US" b="1" dirty="0" smtClean="0"/>
              <a:t>փ</a:t>
            </a:r>
            <a:r>
              <a:rPr lang="hy-AM" b="1" dirty="0" smtClean="0"/>
              <a:t>ոխշահավետ </a:t>
            </a:r>
            <a:r>
              <a:rPr lang="en-US" b="1" dirty="0" smtClean="0"/>
              <a:t>լ</a:t>
            </a:r>
            <a:r>
              <a:rPr lang="hy-AM" b="1" dirty="0" smtClean="0"/>
              <a:t>ուծում</a:t>
            </a:r>
            <a:r>
              <a:rPr lang="en-US" b="1" dirty="0" smtClean="0"/>
              <a:t>:</a:t>
            </a:r>
            <a:endParaRPr lang="hy-AM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17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Ին՞չ</a:t>
            </a:r>
            <a:r>
              <a:rPr lang="en-US" dirty="0" smtClean="0"/>
              <a:t> է </a:t>
            </a:r>
            <a:r>
              <a:rPr lang="en-US" dirty="0" err="1" smtClean="0"/>
              <a:t>համակեցությունը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i="1" dirty="0"/>
              <a:t>Համակեցությունը դա այն </a:t>
            </a:r>
            <a:r>
              <a:rPr lang="hy-AM" b="1" i="1" dirty="0" smtClean="0"/>
              <a:t>է</a:t>
            </a:r>
            <a:r>
              <a:rPr lang="en-US" b="1" i="1" dirty="0"/>
              <a:t>,</a:t>
            </a:r>
            <a:r>
              <a:rPr lang="hy-AM" b="1" i="1" dirty="0" smtClean="0"/>
              <a:t> </a:t>
            </a:r>
            <a:r>
              <a:rPr lang="hy-AM" b="1" i="1" dirty="0"/>
              <a:t>որ </a:t>
            </a:r>
            <a:r>
              <a:rPr lang="en-US" b="1" i="1" dirty="0" err="1" smtClean="0"/>
              <a:t>մարդիկ</a:t>
            </a:r>
            <a:r>
              <a:rPr lang="en-US" b="1" i="1" dirty="0" smtClean="0"/>
              <a:t> </a:t>
            </a:r>
            <a:r>
              <a:rPr lang="hy-AM" b="1" i="1" dirty="0" smtClean="0"/>
              <a:t>միասին </a:t>
            </a:r>
            <a:r>
              <a:rPr lang="en-US" b="1" i="1" dirty="0" err="1" smtClean="0"/>
              <a:t>են</a:t>
            </a:r>
            <a:r>
              <a:rPr lang="en-US" b="1" i="1" dirty="0" smtClean="0"/>
              <a:t> </a:t>
            </a:r>
            <a:r>
              <a:rPr lang="hy-AM" b="1" i="1" dirty="0" smtClean="0"/>
              <a:t>ապրում </a:t>
            </a:r>
            <a:r>
              <a:rPr lang="en-US" b="1" i="1" dirty="0"/>
              <a:t>,</a:t>
            </a:r>
            <a:r>
              <a:rPr lang="hy-AM" b="1" i="1" dirty="0" smtClean="0"/>
              <a:t> </a:t>
            </a:r>
            <a:r>
              <a:rPr lang="en-US" b="1" i="1" dirty="0" err="1" smtClean="0"/>
              <a:t>միմյանց</a:t>
            </a:r>
            <a:r>
              <a:rPr lang="hy-AM" b="1" i="1" dirty="0" smtClean="0"/>
              <a:t> հե</a:t>
            </a:r>
            <a:r>
              <a:rPr lang="en-US" b="1" i="1" dirty="0" smtClean="0"/>
              <a:t>տ </a:t>
            </a:r>
            <a:r>
              <a:rPr lang="en-US" b="1" i="1" dirty="0" err="1" smtClean="0"/>
              <a:t>են</a:t>
            </a:r>
            <a:r>
              <a:rPr lang="hy-AM" b="1" i="1" dirty="0" smtClean="0"/>
              <a:t> </a:t>
            </a:r>
            <a:r>
              <a:rPr lang="hy-AM" b="1" i="1" dirty="0"/>
              <a:t>համագործակցում </a:t>
            </a:r>
            <a:r>
              <a:rPr lang="en-US" b="1" i="1" dirty="0" smtClean="0"/>
              <a:t>և </a:t>
            </a:r>
            <a:r>
              <a:rPr lang="en-US" b="1" i="1" dirty="0" err="1" smtClean="0"/>
              <a:t>այլն</a:t>
            </a:r>
            <a:r>
              <a:rPr lang="hy-AM" b="1" i="1" dirty="0" smtClean="0"/>
              <a:t>։</a:t>
            </a:r>
            <a:r>
              <a:rPr lang="en-US" b="1" i="1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3326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324</Words>
  <Application>Microsoft Office PowerPoint</Application>
  <PresentationFormat>Широкоэкранный</PresentationFormat>
  <Paragraphs>24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ՀԱՄԱԳՈՐԾԱԿՑՈՒԹՅՈՒՆ, ՀԱԿԱՍՈՒԹՅՈՒՆ ԵՒ ՀԱՄԱԿԵՑՈՒԹՅՈՒՆ </vt:lpstr>
      <vt:lpstr>Презентация PowerPoint</vt:lpstr>
      <vt:lpstr>Презентация PowerPoint</vt:lpstr>
      <vt:lpstr>Ին՞չ է հետաքրքրությունը </vt:lpstr>
      <vt:lpstr>Презентация PowerPoint</vt:lpstr>
      <vt:lpstr>Презентация PowerPoint</vt:lpstr>
      <vt:lpstr>Презентация PowerPoint</vt:lpstr>
      <vt:lpstr>Ին՞չ է համագործակցությունը</vt:lpstr>
      <vt:lpstr>Презентация PowerPoint</vt:lpstr>
      <vt:lpstr>Презентация PowerPoint</vt:lpstr>
      <vt:lpstr>Презентация PowerPoint</vt:lpstr>
      <vt:lpstr>Ին՞չ է հակասությունը</vt:lpstr>
      <vt:lpstr>Ինչպե՞ս են հաղթահարում հակասությունները: </vt:lpstr>
      <vt:lpstr>Ին՞չ է համակեցությունը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ՀԱՄԱԳՈՐԾԱԿՑՈՒԹՅՈՒՆ, ՀԱԿԱՍՈՒԹՅՈՒՆ ԵՒ ՀԱՄԱԿԵՑՈՒԹՅՈՒՆ</dc:title>
  <dc:creator>User</dc:creator>
  <cp:lastModifiedBy>User</cp:lastModifiedBy>
  <cp:revision>2</cp:revision>
  <dcterms:created xsi:type="dcterms:W3CDTF">2024-11-09T08:35:07Z</dcterms:created>
  <dcterms:modified xsi:type="dcterms:W3CDTF">2024-11-09T08:43:41Z</dcterms:modified>
</cp:coreProperties>
</file>