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485" autoAdjust="0"/>
    <p:restoredTop sz="94660"/>
  </p:normalViewPr>
  <p:slideViewPr>
    <p:cSldViewPr>
      <p:cViewPr varScale="1">
        <p:scale>
          <a:sx n="68" d="100"/>
          <a:sy n="68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24E1-1740-456E-BCE7-E355D85E5DA6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59B2-AB27-4218-8251-059EFCE0A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24E1-1740-456E-BCE7-E355D85E5DA6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59B2-AB27-4218-8251-059EFCE0A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24E1-1740-456E-BCE7-E355D85E5DA6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59B2-AB27-4218-8251-059EFCE0A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24E1-1740-456E-BCE7-E355D85E5DA6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59B2-AB27-4218-8251-059EFCE0A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24E1-1740-456E-BCE7-E355D85E5DA6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59B2-AB27-4218-8251-059EFCE0A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24E1-1740-456E-BCE7-E355D85E5DA6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59B2-AB27-4218-8251-059EFCE0A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24E1-1740-456E-BCE7-E355D85E5DA6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59B2-AB27-4218-8251-059EFCE0A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24E1-1740-456E-BCE7-E355D85E5DA6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59B2-AB27-4218-8251-059EFCE0A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24E1-1740-456E-BCE7-E355D85E5DA6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59B2-AB27-4218-8251-059EFCE0A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24E1-1740-456E-BCE7-E355D85E5DA6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59B2-AB27-4218-8251-059EFCE0A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24E1-1740-456E-BCE7-E355D85E5DA6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59B2-AB27-4218-8251-059EFCE0AB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124E1-1740-456E-BCE7-E355D85E5DA6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D59B2-AB27-4218-8251-059EFCE0AB2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B%D0%B0%D1%82%D1%84%D0%BE%D1%80%D0%BC%D0%B5%D1%80" TargetMode="External"/><Relationship Id="rId2" Type="http://schemas.openxmlformats.org/officeDocument/2006/relationships/hyperlink" Target="https://ru.wikipedia.org/wiki/%D0%9A%D0%BE%D0%BC%D0%BF%D1%8C%D1%8E%D1%82%D0%B5%D1%80%D0%BD%D0%B0%D1%8F_%D0%B8%D0%B3%D1%80%D0%B0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s://ru.wikipedia.org/wiki/Android" TargetMode="External"/><Relationship Id="rId4" Type="http://schemas.openxmlformats.org/officeDocument/2006/relationships/hyperlink" Target="https://ru.wikipedia.org/wiki/IO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KXBWa2o3Dw&amp;t=43s" TargetMode="External"/><Relationship Id="rId2" Type="http://schemas.openxmlformats.org/officeDocument/2006/relationships/hyperlink" Target="https://www.youtube.com/watch?v=ttxZNV9pSz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Игра</a:t>
            </a:r>
            <a:r>
              <a:rPr lang="en-US" dirty="0" smtClean="0"/>
              <a:t> </a:t>
            </a:r>
            <a:r>
              <a:rPr lang="en-US" dirty="0" err="1" smtClean="0"/>
              <a:t>Геометри</a:t>
            </a:r>
            <a:r>
              <a:rPr lang="en-US" dirty="0" smtClean="0"/>
              <a:t> </a:t>
            </a:r>
            <a:r>
              <a:rPr lang="en-US" dirty="0" err="1" smtClean="0"/>
              <a:t>даш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err="1"/>
              <a:t>Geometry</a:t>
            </a:r>
            <a:r>
              <a:rPr lang="ru-RU" b="1" dirty="0"/>
              <a:t> </a:t>
            </a:r>
            <a:r>
              <a:rPr lang="ru-RU" b="1" dirty="0" err="1"/>
              <a:t>Dash</a:t>
            </a:r>
            <a:r>
              <a:rPr lang="ru-RU" dirty="0"/>
              <a:t> — </a:t>
            </a:r>
            <a:r>
              <a:rPr lang="ru-RU" dirty="0">
                <a:hlinkClick r:id="rId2" tooltip="Компьютерная игра"/>
              </a:rPr>
              <a:t>компьютерная игра</a:t>
            </a:r>
            <a:r>
              <a:rPr lang="ru-RU" dirty="0"/>
              <a:t> в жанре 2D-</a:t>
            </a:r>
            <a:r>
              <a:rPr lang="ru-RU" dirty="0">
                <a:hlinkClick r:id="rId3" tooltip="Платформер"/>
              </a:rPr>
              <a:t>платформера</a:t>
            </a:r>
            <a:r>
              <a:rPr lang="ru-RU" dirty="0"/>
              <a:t>, выпущенная изначально для мобильных устройств на </a:t>
            </a:r>
            <a:r>
              <a:rPr lang="ru-RU" dirty="0" err="1">
                <a:hlinkClick r:id="rId4" tooltip="IOS"/>
              </a:rPr>
              <a:t>iOS</a:t>
            </a:r>
            <a:r>
              <a:rPr lang="ru-RU" dirty="0"/>
              <a:t>/</a:t>
            </a:r>
            <a:r>
              <a:rPr lang="ru-RU" dirty="0" err="1">
                <a:hlinkClick r:id="rId5" tooltip="Android"/>
              </a:rPr>
              <a:t>Android</a:t>
            </a:r>
            <a:r>
              <a:rPr lang="ru-RU" dirty="0"/>
              <a:t>, позже и для настольных компьютеров.</a:t>
            </a:r>
          </a:p>
        </p:txBody>
      </p:sp>
      <p:pic>
        <p:nvPicPr>
          <p:cNvPr id="1026" name="Picture 2" descr="C:\Users\User\Desktop\Geometry_Dash_logo.webp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8992" y="785794"/>
            <a:ext cx="1714500" cy="1714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Геоетри</a:t>
            </a:r>
            <a:r>
              <a:rPr lang="en-US" dirty="0" smtClean="0"/>
              <a:t> </a:t>
            </a:r>
            <a:r>
              <a:rPr lang="en-US" dirty="0" err="1" smtClean="0"/>
              <a:t>даш</a:t>
            </a:r>
            <a:r>
              <a:rPr lang="en-US" dirty="0" smtClean="0"/>
              <a:t> </a:t>
            </a:r>
            <a:r>
              <a:rPr lang="en-US" dirty="0" err="1" smtClean="0"/>
              <a:t>игра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Создатель игры — шведский разработчик Роберт Топала, выступающий под псевдонимом </a:t>
            </a:r>
            <a:r>
              <a:rPr lang="ru-RU" dirty="0" err="1"/>
              <a:t>RobTop</a:t>
            </a:r>
            <a:r>
              <a:rPr lang="ru-RU" dirty="0"/>
              <a:t>.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Геометри</a:t>
            </a:r>
            <a:r>
              <a:rPr lang="en-US" dirty="0" smtClean="0"/>
              <a:t> </a:t>
            </a:r>
            <a:r>
              <a:rPr lang="en-US" dirty="0" err="1" smtClean="0"/>
              <a:t>даш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Игровой процесс заключается в прохождении уровня со множеством препятствий под ритмичную музыку. Помимо встроенных, игроки могут создавать свои уровни и выкладывать их для прохождения другими игроками.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Геометри</a:t>
            </a:r>
            <a:r>
              <a:rPr lang="en-US" dirty="0" smtClean="0"/>
              <a:t> </a:t>
            </a:r>
            <a:r>
              <a:rPr lang="en-US" dirty="0" err="1" smtClean="0"/>
              <a:t>даш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Вокруг игры сложилось активное сообщество </a:t>
            </a:r>
            <a:r>
              <a:rPr lang="ru-RU" dirty="0" smtClean="0"/>
              <a:t>фанатов</a:t>
            </a:r>
            <a:r>
              <a:rPr lang="en-US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Мой</a:t>
            </a:r>
            <a:r>
              <a:rPr lang="en-US" dirty="0" smtClean="0"/>
              <a:t> </a:t>
            </a:r>
            <a:r>
              <a:rPr lang="en-US" dirty="0" err="1" smtClean="0"/>
              <a:t>геометри</a:t>
            </a:r>
            <a:r>
              <a:rPr lang="en-US" dirty="0" smtClean="0"/>
              <a:t> </a:t>
            </a:r>
            <a:r>
              <a:rPr lang="en-US" dirty="0" err="1" smtClean="0"/>
              <a:t>даш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Я </a:t>
            </a:r>
            <a:r>
              <a:rPr lang="en-US" dirty="0" err="1" smtClean="0"/>
              <a:t>люблю</a:t>
            </a:r>
            <a:r>
              <a:rPr lang="en-US" dirty="0" smtClean="0"/>
              <a:t> ФИНГЕРДАШ </a:t>
            </a:r>
            <a:r>
              <a:rPr lang="en-US" dirty="0" err="1" smtClean="0"/>
              <a:t>Самый</a:t>
            </a:r>
            <a:r>
              <a:rPr lang="en-US" dirty="0" smtClean="0"/>
              <a:t> </a:t>
            </a:r>
            <a:r>
              <a:rPr lang="en-US" dirty="0" err="1" smtClean="0"/>
              <a:t>последный</a:t>
            </a:r>
            <a:r>
              <a:rPr lang="en-US" dirty="0" smtClean="0"/>
              <a:t> </a:t>
            </a:r>
            <a:r>
              <a:rPr lang="en-US" dirty="0" err="1"/>
              <a:t>у</a:t>
            </a:r>
            <a:r>
              <a:rPr lang="en-US" dirty="0" err="1" smtClean="0"/>
              <a:t>ровень</a:t>
            </a:r>
            <a:r>
              <a:rPr lang="en-US" dirty="0" smtClean="0"/>
              <a:t> в ГД. И я </a:t>
            </a:r>
            <a:r>
              <a:rPr lang="en-US" dirty="0" err="1" smtClean="0"/>
              <a:t>очень</a:t>
            </a:r>
            <a:r>
              <a:rPr lang="en-US" dirty="0" smtClean="0"/>
              <a:t> </a:t>
            </a:r>
            <a:r>
              <a:rPr lang="en-US" dirty="0" err="1" smtClean="0"/>
              <a:t>люблю</a:t>
            </a:r>
            <a:r>
              <a:rPr lang="en-US" dirty="0" smtClean="0"/>
              <a:t> </a:t>
            </a:r>
            <a:r>
              <a:rPr lang="en-US" dirty="0" err="1" smtClean="0"/>
              <a:t>Йатагарасу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r>
              <a:rPr lang="en-US" dirty="0" smtClean="0"/>
              <a:t> Я </a:t>
            </a:r>
            <a:r>
              <a:rPr lang="en-US" dirty="0" err="1" smtClean="0"/>
              <a:t>играю</a:t>
            </a:r>
            <a:r>
              <a:rPr lang="en-US" dirty="0" smtClean="0"/>
              <a:t> </a:t>
            </a:r>
            <a:r>
              <a:rPr lang="en-US" dirty="0" err="1" smtClean="0"/>
              <a:t>геометри</a:t>
            </a:r>
            <a:r>
              <a:rPr lang="en-US" dirty="0" smtClean="0"/>
              <a:t> </a:t>
            </a:r>
            <a:r>
              <a:rPr lang="en-US" dirty="0" err="1" smtClean="0"/>
              <a:t>даш</a:t>
            </a:r>
            <a:r>
              <a:rPr lang="en-US" dirty="0" smtClean="0"/>
              <a:t> с </a:t>
            </a:r>
            <a:r>
              <a:rPr lang="en-US" dirty="0" err="1" smtClean="0"/>
              <a:t>телефоном</a:t>
            </a:r>
            <a:r>
              <a:rPr lang="en-US" dirty="0" smtClean="0"/>
              <a:t> и с </a:t>
            </a:r>
            <a:r>
              <a:rPr lang="en-US" dirty="0" err="1" smtClean="0"/>
              <a:t>компютором</a:t>
            </a:r>
            <a:r>
              <a:rPr lang="en-US" dirty="0" smtClean="0"/>
              <a:t>. </a:t>
            </a:r>
            <a:r>
              <a:rPr lang="en-US" dirty="0" smtClean="0">
                <a:hlinkClick r:id="rId2"/>
              </a:rPr>
              <a:t>https://www.youtube.com/watch?v=ttxZNV9pSzs</a:t>
            </a:r>
            <a:r>
              <a:rPr lang="en-US" dirty="0" smtClean="0"/>
              <a:t> </a:t>
            </a:r>
            <a:r>
              <a:rPr lang="en-US" dirty="0" err="1" smtClean="0"/>
              <a:t>Фингердаш</a:t>
            </a:r>
            <a:r>
              <a:rPr lang="en-US" dirty="0" smtClean="0"/>
              <a:t> </a:t>
            </a:r>
          </a:p>
          <a:p>
            <a:r>
              <a:rPr lang="en-US" dirty="0" smtClean="0">
                <a:hlinkClick r:id="rId3"/>
              </a:rPr>
              <a:t>https://www.youtube.com/watch?v=vKXBWa2o3Dw&amp;t=43s</a:t>
            </a:r>
            <a:r>
              <a:rPr lang="en-US" dirty="0" smtClean="0"/>
              <a:t> </a:t>
            </a:r>
            <a:r>
              <a:rPr lang="en-US" dirty="0" err="1" smtClean="0"/>
              <a:t>Йатагарасу</a:t>
            </a:r>
            <a:r>
              <a:rPr lang="en-US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85</Words>
  <Application>Microsoft Office PowerPoint</Application>
  <PresentationFormat>Экран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Игра Геометри даш</vt:lpstr>
      <vt:lpstr>Геоетри даш игра</vt:lpstr>
      <vt:lpstr>Геометри даш </vt:lpstr>
      <vt:lpstr>Геометри даш</vt:lpstr>
      <vt:lpstr>Мой геометри даш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Геометри даш</dc:title>
  <dc:creator>User</dc:creator>
  <cp:lastModifiedBy>User</cp:lastModifiedBy>
  <cp:revision>3</cp:revision>
  <dcterms:created xsi:type="dcterms:W3CDTF">2021-10-21T05:29:11Z</dcterms:created>
  <dcterms:modified xsi:type="dcterms:W3CDTF">2021-10-21T05:49:49Z</dcterms:modified>
</cp:coreProperties>
</file>